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3995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990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31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35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994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181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5729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63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970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74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018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1F07-7425-4AF6-B2CE-A1905F4CB65D}" type="datetimeFigureOut">
              <a:rPr lang="es-CR" smtClean="0"/>
              <a:t>30/06/2015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378FF-9A3B-43BD-A72A-13032A9161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31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310" y="529388"/>
            <a:ext cx="5061786" cy="58874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364" y="529388"/>
            <a:ext cx="4776036" cy="575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367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2015-06-30T14:54:03Z</dcterms:created>
  <dcterms:modified xsi:type="dcterms:W3CDTF">2015-06-30T14:55:10Z</dcterms:modified>
</cp:coreProperties>
</file>