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8158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848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0263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13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882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886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883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770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1203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83258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3361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08EAD-7068-4AB8-9C06-309187BB3080}" type="datetimeFigureOut">
              <a:rPr lang="es-CR" smtClean="0"/>
              <a:t>05/06/2015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D834-E993-4B40-8A3A-49E8D14F658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2705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90"/>
            <a:ext cx="5191125" cy="66960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184" y="91490"/>
            <a:ext cx="5191125" cy="669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609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Lia Solano</dc:creator>
  <cp:lastModifiedBy>Ana Lia Solano</cp:lastModifiedBy>
  <cp:revision>1</cp:revision>
  <dcterms:created xsi:type="dcterms:W3CDTF">2015-06-05T15:19:25Z</dcterms:created>
  <dcterms:modified xsi:type="dcterms:W3CDTF">2015-06-05T15:21:28Z</dcterms:modified>
</cp:coreProperties>
</file>