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D8F0-2125-41EB-BDCB-3309739102D3}" type="datetimeFigureOut">
              <a:rPr lang="es-CR" smtClean="0"/>
              <a:t>05/10/2015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5531-4BD5-4806-B4C1-056916401E7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8401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D8F0-2125-41EB-BDCB-3309739102D3}" type="datetimeFigureOut">
              <a:rPr lang="es-CR" smtClean="0"/>
              <a:t>05/10/2015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5531-4BD5-4806-B4C1-056916401E7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2708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D8F0-2125-41EB-BDCB-3309739102D3}" type="datetimeFigureOut">
              <a:rPr lang="es-CR" smtClean="0"/>
              <a:t>05/10/2015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5531-4BD5-4806-B4C1-056916401E7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389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D8F0-2125-41EB-BDCB-3309739102D3}" type="datetimeFigureOut">
              <a:rPr lang="es-CR" smtClean="0"/>
              <a:t>05/10/2015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5531-4BD5-4806-B4C1-056916401E7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2952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D8F0-2125-41EB-BDCB-3309739102D3}" type="datetimeFigureOut">
              <a:rPr lang="es-CR" smtClean="0"/>
              <a:t>05/10/2015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5531-4BD5-4806-B4C1-056916401E7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54538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D8F0-2125-41EB-BDCB-3309739102D3}" type="datetimeFigureOut">
              <a:rPr lang="es-CR" smtClean="0"/>
              <a:t>05/10/2015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5531-4BD5-4806-B4C1-056916401E7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1719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D8F0-2125-41EB-BDCB-3309739102D3}" type="datetimeFigureOut">
              <a:rPr lang="es-CR" smtClean="0"/>
              <a:t>05/10/2015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5531-4BD5-4806-B4C1-056916401E7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8066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D8F0-2125-41EB-BDCB-3309739102D3}" type="datetimeFigureOut">
              <a:rPr lang="es-CR" smtClean="0"/>
              <a:t>05/10/2015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5531-4BD5-4806-B4C1-056916401E7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5514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D8F0-2125-41EB-BDCB-3309739102D3}" type="datetimeFigureOut">
              <a:rPr lang="es-CR" smtClean="0"/>
              <a:t>05/10/2015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5531-4BD5-4806-B4C1-056916401E7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08861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D8F0-2125-41EB-BDCB-3309739102D3}" type="datetimeFigureOut">
              <a:rPr lang="es-CR" smtClean="0"/>
              <a:t>05/10/2015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5531-4BD5-4806-B4C1-056916401E7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7339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D8F0-2125-41EB-BDCB-3309739102D3}" type="datetimeFigureOut">
              <a:rPr lang="es-CR" smtClean="0"/>
              <a:t>05/10/2015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5531-4BD5-4806-B4C1-056916401E7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6072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5D8F0-2125-41EB-BDCB-3309739102D3}" type="datetimeFigureOut">
              <a:rPr lang="es-CR" smtClean="0"/>
              <a:t>05/10/2015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5531-4BD5-4806-B4C1-056916401E7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5537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805" y="108283"/>
            <a:ext cx="4886325" cy="668153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859" y="108283"/>
            <a:ext cx="5057775" cy="674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39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Lia Solano</dc:creator>
  <cp:lastModifiedBy>Ana Lia Solano</cp:lastModifiedBy>
  <cp:revision>1</cp:revision>
  <dcterms:created xsi:type="dcterms:W3CDTF">2015-10-05T14:43:01Z</dcterms:created>
  <dcterms:modified xsi:type="dcterms:W3CDTF">2015-10-05T14:43:49Z</dcterms:modified>
</cp:coreProperties>
</file>