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152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045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02704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126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2604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2209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029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7225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512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781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209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6E1E1-49D4-49D6-83CE-4823D6D70106}" type="datetimeFigureOut">
              <a:rPr lang="es-CR" smtClean="0"/>
              <a:t>02/07/2015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A2611-5A1C-4DB6-A9F4-8A7E17E2F01C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2850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74" y="0"/>
            <a:ext cx="5638800" cy="68580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0220" y="1"/>
            <a:ext cx="5638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9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6713" y="333709"/>
            <a:ext cx="5679287" cy="637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677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2015-07-02T18:09:56Z</dcterms:created>
  <dcterms:modified xsi:type="dcterms:W3CDTF">2015-07-02T18:14:08Z</dcterms:modified>
</cp:coreProperties>
</file>