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2331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2525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66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726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3593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03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1058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1594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7905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80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7771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3AE01-3BE4-4DE7-9950-C0E4C6842C32}" type="datetimeFigureOut">
              <a:rPr lang="es-CR" smtClean="0"/>
              <a:t>04/08/2015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8173-7D46-49A2-BA91-8D2AE3DE6DB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2767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549" y="577101"/>
            <a:ext cx="4498099" cy="57354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985" y="552113"/>
            <a:ext cx="4249270" cy="576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51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2015-08-04T21:15:24Z</dcterms:created>
  <dcterms:modified xsi:type="dcterms:W3CDTF">2015-08-04T21:15:52Z</dcterms:modified>
</cp:coreProperties>
</file>