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8ADD-42A1-4B70-A95E-8B391F57CA1E}" type="datetimeFigureOut">
              <a:rPr lang="es-CR" smtClean="0"/>
              <a:t>23/06/2015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57C5-C530-4EAC-9134-AB0D8A07C25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40776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8ADD-42A1-4B70-A95E-8B391F57CA1E}" type="datetimeFigureOut">
              <a:rPr lang="es-CR" smtClean="0"/>
              <a:t>23/06/2015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57C5-C530-4EAC-9134-AB0D8A07C25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261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8ADD-42A1-4B70-A95E-8B391F57CA1E}" type="datetimeFigureOut">
              <a:rPr lang="es-CR" smtClean="0"/>
              <a:t>23/06/2015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57C5-C530-4EAC-9134-AB0D8A07C25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5468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8ADD-42A1-4B70-A95E-8B391F57CA1E}" type="datetimeFigureOut">
              <a:rPr lang="es-CR" smtClean="0"/>
              <a:t>23/06/2015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57C5-C530-4EAC-9134-AB0D8A07C25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3600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8ADD-42A1-4B70-A95E-8B391F57CA1E}" type="datetimeFigureOut">
              <a:rPr lang="es-CR" smtClean="0"/>
              <a:t>23/06/2015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57C5-C530-4EAC-9134-AB0D8A07C25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30121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8ADD-42A1-4B70-A95E-8B391F57CA1E}" type="datetimeFigureOut">
              <a:rPr lang="es-CR" smtClean="0"/>
              <a:t>23/06/2015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57C5-C530-4EAC-9134-AB0D8A07C25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630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8ADD-42A1-4B70-A95E-8B391F57CA1E}" type="datetimeFigureOut">
              <a:rPr lang="es-CR" smtClean="0"/>
              <a:t>23/06/2015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57C5-C530-4EAC-9134-AB0D8A07C25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67955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8ADD-42A1-4B70-A95E-8B391F57CA1E}" type="datetimeFigureOut">
              <a:rPr lang="es-CR" smtClean="0"/>
              <a:t>23/06/2015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57C5-C530-4EAC-9134-AB0D8A07C25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93540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8ADD-42A1-4B70-A95E-8B391F57CA1E}" type="datetimeFigureOut">
              <a:rPr lang="es-CR" smtClean="0"/>
              <a:t>23/06/2015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57C5-C530-4EAC-9134-AB0D8A07C25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5052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8ADD-42A1-4B70-A95E-8B391F57CA1E}" type="datetimeFigureOut">
              <a:rPr lang="es-CR" smtClean="0"/>
              <a:t>23/06/2015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57C5-C530-4EAC-9134-AB0D8A07C25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71510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8ADD-42A1-4B70-A95E-8B391F57CA1E}" type="datetimeFigureOut">
              <a:rPr lang="es-CR" smtClean="0"/>
              <a:t>23/06/2015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57C5-C530-4EAC-9134-AB0D8A07C25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06996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38ADD-42A1-4B70-A95E-8B391F57CA1E}" type="datetimeFigureOut">
              <a:rPr lang="es-CR" smtClean="0"/>
              <a:t>23/06/2015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057C5-C530-4EAC-9134-AB0D8A07C25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5932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903" y="251539"/>
            <a:ext cx="5163558" cy="649350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9392" y="251539"/>
            <a:ext cx="5543550" cy="616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80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046" y="351828"/>
            <a:ext cx="5892267" cy="650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5922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Lia Solano</dc:creator>
  <cp:lastModifiedBy>Ana Lia Solano</cp:lastModifiedBy>
  <cp:revision>1</cp:revision>
  <dcterms:created xsi:type="dcterms:W3CDTF">2015-06-23T14:09:07Z</dcterms:created>
  <dcterms:modified xsi:type="dcterms:W3CDTF">2015-06-23T14:10:19Z</dcterms:modified>
</cp:coreProperties>
</file>