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328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329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7832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7190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9525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48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74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8937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108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0273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483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4224-DB66-4B04-93F8-84213D353D4F}" type="datetimeFigureOut">
              <a:rPr lang="es-CR" smtClean="0"/>
              <a:t>31/08/2015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3F6F-3C2E-42CC-97EF-8CDB09F1A9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32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645" y="355001"/>
            <a:ext cx="4805194" cy="625310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619" y="355001"/>
            <a:ext cx="4721430" cy="625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7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519" y="330312"/>
            <a:ext cx="4687822" cy="612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01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2015-08-31T15:27:34Z</dcterms:created>
  <dcterms:modified xsi:type="dcterms:W3CDTF">2015-08-31T15:28:16Z</dcterms:modified>
</cp:coreProperties>
</file>