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F8B6-7072-4F50-B649-3960B1269034}" type="datetimeFigureOut">
              <a:rPr lang="es-CR" smtClean="0"/>
              <a:t>03/09/2015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97E2-3A19-47ED-B289-1B5D65FA4B1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36827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F8B6-7072-4F50-B649-3960B1269034}" type="datetimeFigureOut">
              <a:rPr lang="es-CR" smtClean="0"/>
              <a:t>03/09/2015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97E2-3A19-47ED-B289-1B5D65FA4B1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218050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F8B6-7072-4F50-B649-3960B1269034}" type="datetimeFigureOut">
              <a:rPr lang="es-CR" smtClean="0"/>
              <a:t>03/09/2015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97E2-3A19-47ED-B289-1B5D65FA4B1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584344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F8B6-7072-4F50-B649-3960B1269034}" type="datetimeFigureOut">
              <a:rPr lang="es-CR" smtClean="0"/>
              <a:t>03/09/2015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97E2-3A19-47ED-B289-1B5D65FA4B1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32938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F8B6-7072-4F50-B649-3960B1269034}" type="datetimeFigureOut">
              <a:rPr lang="es-CR" smtClean="0"/>
              <a:t>03/09/2015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97E2-3A19-47ED-B289-1B5D65FA4B1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078925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F8B6-7072-4F50-B649-3960B1269034}" type="datetimeFigureOut">
              <a:rPr lang="es-CR" smtClean="0"/>
              <a:t>03/09/2015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97E2-3A19-47ED-B289-1B5D65FA4B1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63670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F8B6-7072-4F50-B649-3960B1269034}" type="datetimeFigureOut">
              <a:rPr lang="es-CR" smtClean="0"/>
              <a:t>03/09/2015</a:t>
            </a:fld>
            <a:endParaRPr lang="es-C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97E2-3A19-47ED-B289-1B5D65FA4B1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843154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F8B6-7072-4F50-B649-3960B1269034}" type="datetimeFigureOut">
              <a:rPr lang="es-CR" smtClean="0"/>
              <a:t>03/09/2015</a:t>
            </a:fld>
            <a:endParaRPr lang="es-C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97E2-3A19-47ED-B289-1B5D65FA4B1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40895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F8B6-7072-4F50-B649-3960B1269034}" type="datetimeFigureOut">
              <a:rPr lang="es-CR" smtClean="0"/>
              <a:t>03/09/2015</a:t>
            </a:fld>
            <a:endParaRPr lang="es-C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97E2-3A19-47ED-B289-1B5D65FA4B1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62961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F8B6-7072-4F50-B649-3960B1269034}" type="datetimeFigureOut">
              <a:rPr lang="es-CR" smtClean="0"/>
              <a:t>03/09/2015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97E2-3A19-47ED-B289-1B5D65FA4B1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28312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F8B6-7072-4F50-B649-3960B1269034}" type="datetimeFigureOut">
              <a:rPr lang="es-CR" smtClean="0"/>
              <a:t>03/09/2015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97E2-3A19-47ED-B289-1B5D65FA4B1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8395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EF8B6-7072-4F50-B649-3960B1269034}" type="datetimeFigureOut">
              <a:rPr lang="es-CR" smtClean="0"/>
              <a:t>03/09/2015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797E2-3A19-47ED-B289-1B5D65FA4B1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03232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9908" y="281212"/>
            <a:ext cx="4429125" cy="580072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6761" y="389068"/>
            <a:ext cx="4362450" cy="595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9243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Lia Solano</dc:creator>
  <cp:lastModifiedBy>Ana Lia Solano</cp:lastModifiedBy>
  <cp:revision>1</cp:revision>
  <dcterms:created xsi:type="dcterms:W3CDTF">2015-09-03T19:45:26Z</dcterms:created>
  <dcterms:modified xsi:type="dcterms:W3CDTF">2015-09-03T19:45:53Z</dcterms:modified>
</cp:coreProperties>
</file>